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a2d4365a6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a2d4365a6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a2d4365a6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a2d4365a6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a2d4365a63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a2d4365a6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a2d4365a63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a2d4365a63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25325" y="-431850"/>
            <a:ext cx="9369325" cy="8185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-366150"/>
            <a:ext cx="8991600" cy="8571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00" y="0"/>
            <a:ext cx="9068899" cy="4991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65725" y="0"/>
            <a:ext cx="9059524" cy="724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84500"/>
            <a:ext cx="9040725" cy="550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